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8" r:id="rId1"/>
  </p:sldMasterIdLst>
  <p:sldIdLst>
    <p:sldId id="256" r:id="rId2"/>
    <p:sldId id="282" r:id="rId3"/>
    <p:sldId id="284" r:id="rId4"/>
    <p:sldId id="285" r:id="rId5"/>
    <p:sldId id="286" r:id="rId6"/>
    <p:sldId id="287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9" r:id="rId16"/>
    <p:sldId id="28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76618"/>
    <a:srgbClr val="CBA4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9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0F68D-3F52-46E2-8686-935F805F2B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2AE1B-6655-4840-8343-CB7D97D75FA2}">
      <dgm:prSet phldrT="[Text]"/>
      <dgm:spPr>
        <a:solidFill>
          <a:schemeClr val="accent1"/>
        </a:solidFill>
      </dgm:spPr>
      <dgm:t>
        <a:bodyPr/>
        <a:lstStyle/>
        <a:p>
          <a:r>
            <a:rPr lang="ru-RU" dirty="0"/>
            <a:t>Мнемотехника</a:t>
          </a:r>
        </a:p>
      </dgm:t>
    </dgm:pt>
    <dgm:pt modelId="{1E596392-685D-463F-ACEC-A21CDE1F2AA9}" type="parTrans" cxnId="{3D52621F-C549-43FA-BA71-89B5C66E4239}">
      <dgm:prSet/>
      <dgm:spPr/>
      <dgm:t>
        <a:bodyPr/>
        <a:lstStyle/>
        <a:p>
          <a:endParaRPr lang="ru-RU"/>
        </a:p>
      </dgm:t>
    </dgm:pt>
    <dgm:pt modelId="{1FD477BC-3FF1-4797-B3EF-03B49065ED8A}" type="sibTrans" cxnId="{3D52621F-C549-43FA-BA71-89B5C66E4239}">
      <dgm:prSet/>
      <dgm:spPr/>
      <dgm:t>
        <a:bodyPr/>
        <a:lstStyle/>
        <a:p>
          <a:endParaRPr lang="ru-RU"/>
        </a:p>
      </dgm:t>
    </dgm:pt>
    <dgm:pt modelId="{64F3E66C-A46A-4749-9E56-4E6D2CC57762}">
      <dgm:prSet phldrT="[Text]"/>
      <dgm:spPr>
        <a:solidFill>
          <a:srgbClr val="E76618"/>
        </a:solidFill>
      </dgm:spPr>
      <dgm:t>
        <a:bodyPr/>
        <a:lstStyle/>
        <a:p>
          <a:r>
            <a:rPr lang="ru-RU" dirty="0"/>
            <a:t>Мнемоквадраты</a:t>
          </a:r>
        </a:p>
      </dgm:t>
    </dgm:pt>
    <dgm:pt modelId="{C6491F79-0E9D-4FF0-8DF6-CD3CABA56ACA}" type="parTrans" cxnId="{426D05B4-1090-4F45-9C66-5C94A3C70732}">
      <dgm:prSet/>
      <dgm:spPr/>
      <dgm:t>
        <a:bodyPr/>
        <a:lstStyle/>
        <a:p>
          <a:endParaRPr lang="ru-RU"/>
        </a:p>
      </dgm:t>
    </dgm:pt>
    <dgm:pt modelId="{3B48DE6A-31CD-4B8C-978E-D41F17A0D73F}" type="sibTrans" cxnId="{426D05B4-1090-4F45-9C66-5C94A3C70732}">
      <dgm:prSet/>
      <dgm:spPr/>
      <dgm:t>
        <a:bodyPr/>
        <a:lstStyle/>
        <a:p>
          <a:endParaRPr lang="ru-RU"/>
        </a:p>
      </dgm:t>
    </dgm:pt>
    <dgm:pt modelId="{68E16F26-526D-4A11-A251-8887A960DBE5}">
      <dgm:prSet phldrT="[Text]"/>
      <dgm:spPr>
        <a:solidFill>
          <a:srgbClr val="E76618"/>
        </a:solidFill>
      </dgm:spPr>
      <dgm:t>
        <a:bodyPr/>
        <a:lstStyle/>
        <a:p>
          <a:r>
            <a:rPr lang="ru-RU"/>
            <a:t>Мнемодорожки</a:t>
          </a:r>
        </a:p>
      </dgm:t>
    </dgm:pt>
    <dgm:pt modelId="{39751029-E85F-4500-B9DC-0E3C50334C75}" type="parTrans" cxnId="{3FFEAD00-7992-4238-AEFA-FE7DEB5A472B}">
      <dgm:prSet/>
      <dgm:spPr/>
      <dgm:t>
        <a:bodyPr/>
        <a:lstStyle/>
        <a:p>
          <a:endParaRPr lang="ru-RU"/>
        </a:p>
      </dgm:t>
    </dgm:pt>
    <dgm:pt modelId="{BEC052D2-0316-4740-8CEA-59698742A84B}" type="sibTrans" cxnId="{3FFEAD00-7992-4238-AEFA-FE7DEB5A472B}">
      <dgm:prSet/>
      <dgm:spPr/>
      <dgm:t>
        <a:bodyPr/>
        <a:lstStyle/>
        <a:p>
          <a:endParaRPr lang="ru-RU"/>
        </a:p>
      </dgm:t>
    </dgm:pt>
    <dgm:pt modelId="{57E4E19A-06F4-4D01-B4D4-AB19CD4968F5}">
      <dgm:prSet phldrT="[Text]"/>
      <dgm:spPr>
        <a:solidFill>
          <a:srgbClr val="E76618"/>
        </a:solidFill>
      </dgm:spPr>
      <dgm:t>
        <a:bodyPr/>
        <a:lstStyle/>
        <a:p>
          <a:r>
            <a:rPr lang="ru-RU"/>
            <a:t>Мнемотаблицы</a:t>
          </a:r>
        </a:p>
      </dgm:t>
    </dgm:pt>
    <dgm:pt modelId="{D155360F-72DA-4F0C-A062-DEE8D1B0AADD}" type="parTrans" cxnId="{56837EB3-0DFA-448B-870A-3116709060C6}">
      <dgm:prSet/>
      <dgm:spPr/>
      <dgm:t>
        <a:bodyPr/>
        <a:lstStyle/>
        <a:p>
          <a:endParaRPr lang="ru-RU"/>
        </a:p>
      </dgm:t>
    </dgm:pt>
    <dgm:pt modelId="{A51D3662-D65E-44AD-96B1-4C69EE27F4F3}" type="sibTrans" cxnId="{56837EB3-0DFA-448B-870A-3116709060C6}">
      <dgm:prSet/>
      <dgm:spPr/>
      <dgm:t>
        <a:bodyPr/>
        <a:lstStyle/>
        <a:p>
          <a:endParaRPr lang="ru-RU"/>
        </a:p>
      </dgm:t>
    </dgm:pt>
    <dgm:pt modelId="{F52992DC-32A2-4838-B2CB-E185016EB54D}" type="pres">
      <dgm:prSet presAssocID="{8810F68D-3F52-46E2-8686-935F805F2B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008F27-AAE6-477C-AF7B-7D14FC7AD053}" type="pres">
      <dgm:prSet presAssocID="{18F2AE1B-6655-4840-8343-CB7D97D75FA2}" presName="hierRoot1" presStyleCnt="0">
        <dgm:presLayoutVars>
          <dgm:hierBranch val="init"/>
        </dgm:presLayoutVars>
      </dgm:prSet>
      <dgm:spPr/>
    </dgm:pt>
    <dgm:pt modelId="{877AB690-156E-47AF-BBAA-790CF040458C}" type="pres">
      <dgm:prSet presAssocID="{18F2AE1B-6655-4840-8343-CB7D97D75FA2}" presName="rootComposite1" presStyleCnt="0"/>
      <dgm:spPr/>
    </dgm:pt>
    <dgm:pt modelId="{05DC0908-BC6C-45BA-BB16-855F963EA955}" type="pres">
      <dgm:prSet presAssocID="{18F2AE1B-6655-4840-8343-CB7D97D75F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845377-31D1-4499-A05B-E62A329D4926}" type="pres">
      <dgm:prSet presAssocID="{18F2AE1B-6655-4840-8343-CB7D97D75F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95CC38-BEDC-472B-A0E8-F74B39C888C7}" type="pres">
      <dgm:prSet presAssocID="{18F2AE1B-6655-4840-8343-CB7D97D75FA2}" presName="hierChild2" presStyleCnt="0"/>
      <dgm:spPr/>
    </dgm:pt>
    <dgm:pt modelId="{31368132-4864-4127-8E89-C4B69DFB322C}" type="pres">
      <dgm:prSet presAssocID="{C6491F79-0E9D-4FF0-8DF6-CD3CABA56AC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E629CB1-D5F3-4C0F-A9F4-52DC0FFA7593}" type="pres">
      <dgm:prSet presAssocID="{64F3E66C-A46A-4749-9E56-4E6D2CC57762}" presName="hierRoot2" presStyleCnt="0">
        <dgm:presLayoutVars>
          <dgm:hierBranch val="init"/>
        </dgm:presLayoutVars>
      </dgm:prSet>
      <dgm:spPr/>
    </dgm:pt>
    <dgm:pt modelId="{825D2B4F-7D7B-4A36-830F-D0E791685700}" type="pres">
      <dgm:prSet presAssocID="{64F3E66C-A46A-4749-9E56-4E6D2CC57762}" presName="rootComposite" presStyleCnt="0"/>
      <dgm:spPr/>
    </dgm:pt>
    <dgm:pt modelId="{F6B337DB-07AE-4C7E-821F-A83F56D82290}" type="pres">
      <dgm:prSet presAssocID="{64F3E66C-A46A-4749-9E56-4E6D2CC5776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8E98E-45B8-48E8-95EB-EE11AAA0EB6A}" type="pres">
      <dgm:prSet presAssocID="{64F3E66C-A46A-4749-9E56-4E6D2CC57762}" presName="rootConnector" presStyleLbl="node2" presStyleIdx="0" presStyleCnt="3"/>
      <dgm:spPr/>
      <dgm:t>
        <a:bodyPr/>
        <a:lstStyle/>
        <a:p>
          <a:endParaRPr lang="ru-RU"/>
        </a:p>
      </dgm:t>
    </dgm:pt>
    <dgm:pt modelId="{87FC9B01-7387-41EC-A43C-390D0233C16E}" type="pres">
      <dgm:prSet presAssocID="{64F3E66C-A46A-4749-9E56-4E6D2CC57762}" presName="hierChild4" presStyleCnt="0"/>
      <dgm:spPr/>
    </dgm:pt>
    <dgm:pt modelId="{4D0C898B-72A4-433B-9FFA-7003F2B864B2}" type="pres">
      <dgm:prSet presAssocID="{64F3E66C-A46A-4749-9E56-4E6D2CC57762}" presName="hierChild5" presStyleCnt="0"/>
      <dgm:spPr/>
    </dgm:pt>
    <dgm:pt modelId="{95CA50CB-6FEF-4383-8C81-E2D97880B86C}" type="pres">
      <dgm:prSet presAssocID="{39751029-E85F-4500-B9DC-0E3C50334C7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1D15653-CAFC-4382-A48F-74168ED657E8}" type="pres">
      <dgm:prSet presAssocID="{68E16F26-526D-4A11-A251-8887A960DBE5}" presName="hierRoot2" presStyleCnt="0">
        <dgm:presLayoutVars>
          <dgm:hierBranch val="init"/>
        </dgm:presLayoutVars>
      </dgm:prSet>
      <dgm:spPr/>
    </dgm:pt>
    <dgm:pt modelId="{1F7995CA-2324-4112-9C1C-5B39AF7CA588}" type="pres">
      <dgm:prSet presAssocID="{68E16F26-526D-4A11-A251-8887A960DBE5}" presName="rootComposite" presStyleCnt="0"/>
      <dgm:spPr/>
    </dgm:pt>
    <dgm:pt modelId="{B938E8A5-42B3-428B-AEF5-FE6AC78D0823}" type="pres">
      <dgm:prSet presAssocID="{68E16F26-526D-4A11-A251-8887A960DBE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019FE-30D1-4CE1-94B8-5B74C7A131D2}" type="pres">
      <dgm:prSet presAssocID="{68E16F26-526D-4A11-A251-8887A960DB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308214EF-9013-466F-9AE0-890A43ED2830}" type="pres">
      <dgm:prSet presAssocID="{68E16F26-526D-4A11-A251-8887A960DBE5}" presName="hierChild4" presStyleCnt="0"/>
      <dgm:spPr/>
    </dgm:pt>
    <dgm:pt modelId="{D447175B-AE67-4314-A125-22F8DFF8D94B}" type="pres">
      <dgm:prSet presAssocID="{68E16F26-526D-4A11-A251-8887A960DBE5}" presName="hierChild5" presStyleCnt="0"/>
      <dgm:spPr/>
    </dgm:pt>
    <dgm:pt modelId="{6698D527-21BA-4841-A9AB-ABBB9DE58C07}" type="pres">
      <dgm:prSet presAssocID="{D155360F-72DA-4F0C-A062-DEE8D1B0AAD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761D554-10A3-4980-9F52-A767330FBC4D}" type="pres">
      <dgm:prSet presAssocID="{57E4E19A-06F4-4D01-B4D4-AB19CD4968F5}" presName="hierRoot2" presStyleCnt="0">
        <dgm:presLayoutVars>
          <dgm:hierBranch val="init"/>
        </dgm:presLayoutVars>
      </dgm:prSet>
      <dgm:spPr/>
    </dgm:pt>
    <dgm:pt modelId="{42DACB64-3E01-4FBD-9508-96ABD5AF5626}" type="pres">
      <dgm:prSet presAssocID="{57E4E19A-06F4-4D01-B4D4-AB19CD4968F5}" presName="rootComposite" presStyleCnt="0"/>
      <dgm:spPr/>
    </dgm:pt>
    <dgm:pt modelId="{D1890C2F-9509-4CE9-8422-29E73C8556F9}" type="pres">
      <dgm:prSet presAssocID="{57E4E19A-06F4-4D01-B4D4-AB19CD4968F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93A288-7497-4638-B002-D9F065156DF1}" type="pres">
      <dgm:prSet presAssocID="{57E4E19A-06F4-4D01-B4D4-AB19CD4968F5}" presName="rootConnector" presStyleLbl="node2" presStyleIdx="2" presStyleCnt="3"/>
      <dgm:spPr/>
      <dgm:t>
        <a:bodyPr/>
        <a:lstStyle/>
        <a:p>
          <a:endParaRPr lang="ru-RU"/>
        </a:p>
      </dgm:t>
    </dgm:pt>
    <dgm:pt modelId="{C2AF37B7-B0EB-4FDF-B245-B579D9162BA9}" type="pres">
      <dgm:prSet presAssocID="{57E4E19A-06F4-4D01-B4D4-AB19CD4968F5}" presName="hierChild4" presStyleCnt="0"/>
      <dgm:spPr/>
    </dgm:pt>
    <dgm:pt modelId="{E8C00B81-BC36-4C3E-A25F-C7F3896B236B}" type="pres">
      <dgm:prSet presAssocID="{57E4E19A-06F4-4D01-B4D4-AB19CD4968F5}" presName="hierChild5" presStyleCnt="0"/>
      <dgm:spPr/>
    </dgm:pt>
    <dgm:pt modelId="{63D1BA98-863E-4E58-AF71-2BDE3F01722B}" type="pres">
      <dgm:prSet presAssocID="{18F2AE1B-6655-4840-8343-CB7D97D75FA2}" presName="hierChild3" presStyleCnt="0"/>
      <dgm:spPr/>
    </dgm:pt>
  </dgm:ptLst>
  <dgm:cxnLst>
    <dgm:cxn modelId="{C3A2D360-B998-4DFE-9AD5-3DCCCEC1FB2C}" type="presOf" srcId="{57E4E19A-06F4-4D01-B4D4-AB19CD4968F5}" destId="{E293A288-7497-4638-B002-D9F065156DF1}" srcOrd="1" destOrd="0" presId="urn:microsoft.com/office/officeart/2005/8/layout/orgChart1"/>
    <dgm:cxn modelId="{91912FDF-9826-47AC-BA32-4A148FEBC4C4}" type="presOf" srcId="{39751029-E85F-4500-B9DC-0E3C50334C75}" destId="{95CA50CB-6FEF-4383-8C81-E2D97880B86C}" srcOrd="0" destOrd="0" presId="urn:microsoft.com/office/officeart/2005/8/layout/orgChart1"/>
    <dgm:cxn modelId="{177EE8D9-0944-40BB-B953-0B10AE9EF7F9}" type="presOf" srcId="{64F3E66C-A46A-4749-9E56-4E6D2CC57762}" destId="{F6B337DB-07AE-4C7E-821F-A83F56D82290}" srcOrd="0" destOrd="0" presId="urn:microsoft.com/office/officeart/2005/8/layout/orgChart1"/>
    <dgm:cxn modelId="{56837EB3-0DFA-448B-870A-3116709060C6}" srcId="{18F2AE1B-6655-4840-8343-CB7D97D75FA2}" destId="{57E4E19A-06F4-4D01-B4D4-AB19CD4968F5}" srcOrd="2" destOrd="0" parTransId="{D155360F-72DA-4F0C-A062-DEE8D1B0AADD}" sibTransId="{A51D3662-D65E-44AD-96B1-4C69EE27F4F3}"/>
    <dgm:cxn modelId="{426D05B4-1090-4F45-9C66-5C94A3C70732}" srcId="{18F2AE1B-6655-4840-8343-CB7D97D75FA2}" destId="{64F3E66C-A46A-4749-9E56-4E6D2CC57762}" srcOrd="0" destOrd="0" parTransId="{C6491F79-0E9D-4FF0-8DF6-CD3CABA56ACA}" sibTransId="{3B48DE6A-31CD-4B8C-978E-D41F17A0D73F}"/>
    <dgm:cxn modelId="{3FFEAD00-7992-4238-AEFA-FE7DEB5A472B}" srcId="{18F2AE1B-6655-4840-8343-CB7D97D75FA2}" destId="{68E16F26-526D-4A11-A251-8887A960DBE5}" srcOrd="1" destOrd="0" parTransId="{39751029-E85F-4500-B9DC-0E3C50334C75}" sibTransId="{BEC052D2-0316-4740-8CEA-59698742A84B}"/>
    <dgm:cxn modelId="{C77C81C4-CFFF-4A28-9D4E-D39A986A5BDA}" type="presOf" srcId="{64F3E66C-A46A-4749-9E56-4E6D2CC57762}" destId="{1BF8E98E-45B8-48E8-95EB-EE11AAA0EB6A}" srcOrd="1" destOrd="0" presId="urn:microsoft.com/office/officeart/2005/8/layout/orgChart1"/>
    <dgm:cxn modelId="{7F298681-1191-4233-8C4D-7CFDA81F7728}" type="presOf" srcId="{8810F68D-3F52-46E2-8686-935F805F2B80}" destId="{F52992DC-32A2-4838-B2CB-E185016EB54D}" srcOrd="0" destOrd="0" presId="urn:microsoft.com/office/officeart/2005/8/layout/orgChart1"/>
    <dgm:cxn modelId="{3D52621F-C549-43FA-BA71-89B5C66E4239}" srcId="{8810F68D-3F52-46E2-8686-935F805F2B80}" destId="{18F2AE1B-6655-4840-8343-CB7D97D75FA2}" srcOrd="0" destOrd="0" parTransId="{1E596392-685D-463F-ACEC-A21CDE1F2AA9}" sibTransId="{1FD477BC-3FF1-4797-B3EF-03B49065ED8A}"/>
    <dgm:cxn modelId="{0EC3F66B-8601-4A69-9E49-3688390B74D8}" type="presOf" srcId="{68E16F26-526D-4A11-A251-8887A960DBE5}" destId="{B938E8A5-42B3-428B-AEF5-FE6AC78D0823}" srcOrd="0" destOrd="0" presId="urn:microsoft.com/office/officeart/2005/8/layout/orgChart1"/>
    <dgm:cxn modelId="{CE277FAE-F622-49C7-A3C4-C6ED06EE0281}" type="presOf" srcId="{57E4E19A-06F4-4D01-B4D4-AB19CD4968F5}" destId="{D1890C2F-9509-4CE9-8422-29E73C8556F9}" srcOrd="0" destOrd="0" presId="urn:microsoft.com/office/officeart/2005/8/layout/orgChart1"/>
    <dgm:cxn modelId="{69C9CFF8-BEA4-4D64-81B4-D24428FA8C1B}" type="presOf" srcId="{18F2AE1B-6655-4840-8343-CB7D97D75FA2}" destId="{EB845377-31D1-4499-A05B-E62A329D4926}" srcOrd="1" destOrd="0" presId="urn:microsoft.com/office/officeart/2005/8/layout/orgChart1"/>
    <dgm:cxn modelId="{CAC32AFA-DCDE-423B-A348-DFC344CF2DB5}" type="presOf" srcId="{C6491F79-0E9D-4FF0-8DF6-CD3CABA56ACA}" destId="{31368132-4864-4127-8E89-C4B69DFB322C}" srcOrd="0" destOrd="0" presId="urn:microsoft.com/office/officeart/2005/8/layout/orgChart1"/>
    <dgm:cxn modelId="{89F73F93-48A8-4BCF-BEBC-2DE0730B506B}" type="presOf" srcId="{18F2AE1B-6655-4840-8343-CB7D97D75FA2}" destId="{05DC0908-BC6C-45BA-BB16-855F963EA955}" srcOrd="0" destOrd="0" presId="urn:microsoft.com/office/officeart/2005/8/layout/orgChart1"/>
    <dgm:cxn modelId="{5987E17D-96AF-4AE6-9F71-029AF363CA4A}" type="presOf" srcId="{D155360F-72DA-4F0C-A062-DEE8D1B0AADD}" destId="{6698D527-21BA-4841-A9AB-ABBB9DE58C07}" srcOrd="0" destOrd="0" presId="urn:microsoft.com/office/officeart/2005/8/layout/orgChart1"/>
    <dgm:cxn modelId="{728741DB-D0AF-4F46-8DAE-ECA794D0E6D6}" type="presOf" srcId="{68E16F26-526D-4A11-A251-8887A960DBE5}" destId="{801019FE-30D1-4CE1-94B8-5B74C7A131D2}" srcOrd="1" destOrd="0" presId="urn:microsoft.com/office/officeart/2005/8/layout/orgChart1"/>
    <dgm:cxn modelId="{8461A35C-1CD5-44B7-8679-66807EC2C97A}" type="presParOf" srcId="{F52992DC-32A2-4838-B2CB-E185016EB54D}" destId="{9A008F27-AAE6-477C-AF7B-7D14FC7AD053}" srcOrd="0" destOrd="0" presId="urn:microsoft.com/office/officeart/2005/8/layout/orgChart1"/>
    <dgm:cxn modelId="{3159A9A7-C976-401B-8D2F-A1B72F2A352D}" type="presParOf" srcId="{9A008F27-AAE6-477C-AF7B-7D14FC7AD053}" destId="{877AB690-156E-47AF-BBAA-790CF040458C}" srcOrd="0" destOrd="0" presId="urn:microsoft.com/office/officeart/2005/8/layout/orgChart1"/>
    <dgm:cxn modelId="{9E4CF42D-8436-4C54-B2E3-70429D466439}" type="presParOf" srcId="{877AB690-156E-47AF-BBAA-790CF040458C}" destId="{05DC0908-BC6C-45BA-BB16-855F963EA955}" srcOrd="0" destOrd="0" presId="urn:microsoft.com/office/officeart/2005/8/layout/orgChart1"/>
    <dgm:cxn modelId="{E3EC7411-B9B3-45A1-A806-8F78A56E0E03}" type="presParOf" srcId="{877AB690-156E-47AF-BBAA-790CF040458C}" destId="{EB845377-31D1-4499-A05B-E62A329D4926}" srcOrd="1" destOrd="0" presId="urn:microsoft.com/office/officeart/2005/8/layout/orgChart1"/>
    <dgm:cxn modelId="{32811164-3B66-418E-A6F5-48736325413E}" type="presParOf" srcId="{9A008F27-AAE6-477C-AF7B-7D14FC7AD053}" destId="{C395CC38-BEDC-472B-A0E8-F74B39C888C7}" srcOrd="1" destOrd="0" presId="urn:microsoft.com/office/officeart/2005/8/layout/orgChart1"/>
    <dgm:cxn modelId="{75714A77-D93C-4CB0-B0F1-3170111C73C4}" type="presParOf" srcId="{C395CC38-BEDC-472B-A0E8-F74B39C888C7}" destId="{31368132-4864-4127-8E89-C4B69DFB322C}" srcOrd="0" destOrd="0" presId="urn:microsoft.com/office/officeart/2005/8/layout/orgChart1"/>
    <dgm:cxn modelId="{7ED0AB1E-48F6-450E-9458-50D2DBF8BEAC}" type="presParOf" srcId="{C395CC38-BEDC-472B-A0E8-F74B39C888C7}" destId="{0E629CB1-D5F3-4C0F-A9F4-52DC0FFA7593}" srcOrd="1" destOrd="0" presId="urn:microsoft.com/office/officeart/2005/8/layout/orgChart1"/>
    <dgm:cxn modelId="{9302C20A-AAC8-4737-9E6B-80B6F5D20E6D}" type="presParOf" srcId="{0E629CB1-D5F3-4C0F-A9F4-52DC0FFA7593}" destId="{825D2B4F-7D7B-4A36-830F-D0E791685700}" srcOrd="0" destOrd="0" presId="urn:microsoft.com/office/officeart/2005/8/layout/orgChart1"/>
    <dgm:cxn modelId="{419BAD13-B179-4E2A-85CA-C0108FC671BE}" type="presParOf" srcId="{825D2B4F-7D7B-4A36-830F-D0E791685700}" destId="{F6B337DB-07AE-4C7E-821F-A83F56D82290}" srcOrd="0" destOrd="0" presId="urn:microsoft.com/office/officeart/2005/8/layout/orgChart1"/>
    <dgm:cxn modelId="{4B0F9D4F-87A7-4507-B619-98B03E3DBB8B}" type="presParOf" srcId="{825D2B4F-7D7B-4A36-830F-D0E791685700}" destId="{1BF8E98E-45B8-48E8-95EB-EE11AAA0EB6A}" srcOrd="1" destOrd="0" presId="urn:microsoft.com/office/officeart/2005/8/layout/orgChart1"/>
    <dgm:cxn modelId="{33C8F831-1FF0-4715-9887-875BD829FE6F}" type="presParOf" srcId="{0E629CB1-D5F3-4C0F-A9F4-52DC0FFA7593}" destId="{87FC9B01-7387-41EC-A43C-390D0233C16E}" srcOrd="1" destOrd="0" presId="urn:microsoft.com/office/officeart/2005/8/layout/orgChart1"/>
    <dgm:cxn modelId="{7E56786E-655B-4634-8145-CE340A695C2C}" type="presParOf" srcId="{0E629CB1-D5F3-4C0F-A9F4-52DC0FFA7593}" destId="{4D0C898B-72A4-433B-9FFA-7003F2B864B2}" srcOrd="2" destOrd="0" presId="urn:microsoft.com/office/officeart/2005/8/layout/orgChart1"/>
    <dgm:cxn modelId="{DB55ED0C-46BC-4F72-8661-C438B99DF96E}" type="presParOf" srcId="{C395CC38-BEDC-472B-A0E8-F74B39C888C7}" destId="{95CA50CB-6FEF-4383-8C81-E2D97880B86C}" srcOrd="2" destOrd="0" presId="urn:microsoft.com/office/officeart/2005/8/layout/orgChart1"/>
    <dgm:cxn modelId="{BE88F933-534A-4967-88FF-F865DECCF6F3}" type="presParOf" srcId="{C395CC38-BEDC-472B-A0E8-F74B39C888C7}" destId="{E1D15653-CAFC-4382-A48F-74168ED657E8}" srcOrd="3" destOrd="0" presId="urn:microsoft.com/office/officeart/2005/8/layout/orgChart1"/>
    <dgm:cxn modelId="{7A886997-8BB1-4ECB-9E1B-6BBE679F12B5}" type="presParOf" srcId="{E1D15653-CAFC-4382-A48F-74168ED657E8}" destId="{1F7995CA-2324-4112-9C1C-5B39AF7CA588}" srcOrd="0" destOrd="0" presId="urn:microsoft.com/office/officeart/2005/8/layout/orgChart1"/>
    <dgm:cxn modelId="{70BE6293-0CA2-4686-8B18-8513F7D15F2B}" type="presParOf" srcId="{1F7995CA-2324-4112-9C1C-5B39AF7CA588}" destId="{B938E8A5-42B3-428B-AEF5-FE6AC78D0823}" srcOrd="0" destOrd="0" presId="urn:microsoft.com/office/officeart/2005/8/layout/orgChart1"/>
    <dgm:cxn modelId="{DC5464DE-D3C5-445E-B24F-C94FB00C2D2C}" type="presParOf" srcId="{1F7995CA-2324-4112-9C1C-5B39AF7CA588}" destId="{801019FE-30D1-4CE1-94B8-5B74C7A131D2}" srcOrd="1" destOrd="0" presId="urn:microsoft.com/office/officeart/2005/8/layout/orgChart1"/>
    <dgm:cxn modelId="{08C31CEC-6CC5-4E9A-91EB-AA67BDF2455F}" type="presParOf" srcId="{E1D15653-CAFC-4382-A48F-74168ED657E8}" destId="{308214EF-9013-466F-9AE0-890A43ED2830}" srcOrd="1" destOrd="0" presId="urn:microsoft.com/office/officeart/2005/8/layout/orgChart1"/>
    <dgm:cxn modelId="{E7DD7CC9-6CD5-417E-87FF-A7B7946C82A9}" type="presParOf" srcId="{E1D15653-CAFC-4382-A48F-74168ED657E8}" destId="{D447175B-AE67-4314-A125-22F8DFF8D94B}" srcOrd="2" destOrd="0" presId="urn:microsoft.com/office/officeart/2005/8/layout/orgChart1"/>
    <dgm:cxn modelId="{84316F9D-621B-434E-9D22-41FAC848ADC1}" type="presParOf" srcId="{C395CC38-BEDC-472B-A0E8-F74B39C888C7}" destId="{6698D527-21BA-4841-A9AB-ABBB9DE58C07}" srcOrd="4" destOrd="0" presId="urn:microsoft.com/office/officeart/2005/8/layout/orgChart1"/>
    <dgm:cxn modelId="{D67C0967-7225-415D-8EC1-F065394F8C5A}" type="presParOf" srcId="{C395CC38-BEDC-472B-A0E8-F74B39C888C7}" destId="{0761D554-10A3-4980-9F52-A767330FBC4D}" srcOrd="5" destOrd="0" presId="urn:microsoft.com/office/officeart/2005/8/layout/orgChart1"/>
    <dgm:cxn modelId="{FAA1420A-1062-4B67-8997-18B1AABC3662}" type="presParOf" srcId="{0761D554-10A3-4980-9F52-A767330FBC4D}" destId="{42DACB64-3E01-4FBD-9508-96ABD5AF5626}" srcOrd="0" destOrd="0" presId="urn:microsoft.com/office/officeart/2005/8/layout/orgChart1"/>
    <dgm:cxn modelId="{5799236F-8F0B-4D15-9E74-2B775983D281}" type="presParOf" srcId="{42DACB64-3E01-4FBD-9508-96ABD5AF5626}" destId="{D1890C2F-9509-4CE9-8422-29E73C8556F9}" srcOrd="0" destOrd="0" presId="urn:microsoft.com/office/officeart/2005/8/layout/orgChart1"/>
    <dgm:cxn modelId="{02BE326F-7A69-47C8-9E2A-A688423BE5A8}" type="presParOf" srcId="{42DACB64-3E01-4FBD-9508-96ABD5AF5626}" destId="{E293A288-7497-4638-B002-D9F065156DF1}" srcOrd="1" destOrd="0" presId="urn:microsoft.com/office/officeart/2005/8/layout/orgChart1"/>
    <dgm:cxn modelId="{DCAAA042-06A0-407F-AF8F-5B64AB58AB07}" type="presParOf" srcId="{0761D554-10A3-4980-9F52-A767330FBC4D}" destId="{C2AF37B7-B0EB-4FDF-B245-B579D9162BA9}" srcOrd="1" destOrd="0" presId="urn:microsoft.com/office/officeart/2005/8/layout/orgChart1"/>
    <dgm:cxn modelId="{4174D53B-5416-430D-AC7E-7E80207C9CF5}" type="presParOf" srcId="{0761D554-10A3-4980-9F52-A767330FBC4D}" destId="{E8C00B81-BC36-4C3E-A25F-C7F3896B236B}" srcOrd="2" destOrd="0" presId="urn:microsoft.com/office/officeart/2005/8/layout/orgChart1"/>
    <dgm:cxn modelId="{D0A6AEC3-D8E2-487E-8F89-F17C54EF1C91}" type="presParOf" srcId="{9A008F27-AAE6-477C-AF7B-7D14FC7AD053}" destId="{63D1BA98-863E-4E58-AF71-2BDE3F017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2A8CB-7CE4-4B7C-99F3-1ED0DD20C6C4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D2ABA6-9C83-45AE-9DF7-A54B249FC059}">
      <dgm:prSet custT="1"/>
      <dgm:spPr/>
      <dgm:t>
        <a:bodyPr/>
        <a:lstStyle/>
        <a:p>
          <a:pPr algn="just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этап: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таблицы и разбор того, что на ней изображено. 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6B220B-389F-448D-B93C-4444FBEF5F5F}" type="parTrans" cxnId="{A23FD227-ABF7-4134-AB99-4DAA1717F384}">
      <dgm:prSet/>
      <dgm:spPr/>
      <dgm:t>
        <a:bodyPr/>
        <a:lstStyle/>
        <a:p>
          <a:endParaRPr lang="en-US"/>
        </a:p>
      </dgm:t>
    </dgm:pt>
    <dgm:pt modelId="{727402DD-FEBA-4479-9684-AC923F1B32E7}" type="sibTrans" cxnId="{A23FD227-ABF7-4134-AB99-4DAA1717F384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5ECB1212-0E94-4512-B40E-888CE482F01A}">
      <dgm:prSet custT="1"/>
      <dgm:spPr/>
      <dgm:t>
        <a:bodyPr/>
        <a:lstStyle/>
        <a:p>
          <a:pPr algn="just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этап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Осуществляется перекодирование информации, т.е. преобразование из абстрактных символов слов в образы. 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6D5209-55EA-4905-A473-6113F5BD6481}" type="parTrans" cxnId="{2E224B24-4B85-490A-BED3-C0109DDAEEB1}">
      <dgm:prSet/>
      <dgm:spPr/>
      <dgm:t>
        <a:bodyPr/>
        <a:lstStyle/>
        <a:p>
          <a:endParaRPr lang="en-US"/>
        </a:p>
      </dgm:t>
    </dgm:pt>
    <dgm:pt modelId="{E1EA7FC1-E11E-4C21-AED1-7D016726A88B}" type="sibTrans" cxnId="{2E224B24-4B85-490A-BED3-C0109DDAEEB1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5ED03CDB-C831-4785-8DA1-0D527B5014A0}">
      <dgm:prSet custT="1"/>
      <dgm:spPr>
        <a:solidFill>
          <a:srgbClr val="E76618"/>
        </a:solidFill>
      </dgm:spPr>
      <dgm:t>
        <a:bodyPr/>
        <a:lstStyle/>
        <a:p>
          <a:pPr algn="just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этап: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После перекодирования осуществляется пересказ сказки, рассказ по заданной теме или чтение стихотворения с опорой на символы (образы), т.е. происходит отработка метода запоминания. 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820DDF-83C4-4B68-B7D4-21452B73E0AE}" type="parTrans" cxnId="{A9E5C454-7520-4FAC-AA46-1505B1CAEFA3}">
      <dgm:prSet/>
      <dgm:spPr/>
      <dgm:t>
        <a:bodyPr/>
        <a:lstStyle/>
        <a:p>
          <a:endParaRPr lang="en-US"/>
        </a:p>
      </dgm:t>
    </dgm:pt>
    <dgm:pt modelId="{0790D4C7-A3F0-4B3A-96C7-4854A333EA7A}" type="sibTrans" cxnId="{A9E5C454-7520-4FAC-AA46-1505B1CAEFA3}">
      <dgm:prSet/>
      <dgm:spPr/>
      <dgm:t>
        <a:bodyPr/>
        <a:lstStyle/>
        <a:p>
          <a:endParaRPr lang="en-US"/>
        </a:p>
      </dgm:t>
    </dgm:pt>
    <dgm:pt modelId="{7A7A00D8-10B2-44A7-A2F0-96A71CF468D0}" type="pres">
      <dgm:prSet presAssocID="{2ED2A8CB-7CE4-4B7C-99F3-1ED0DD20C6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3E2802-BB4D-4DC6-905E-3FA618D77538}" type="pres">
      <dgm:prSet presAssocID="{2ED2A8CB-7CE4-4B7C-99F3-1ED0DD20C6C4}" presName="dummyMaxCanvas" presStyleCnt="0">
        <dgm:presLayoutVars/>
      </dgm:prSet>
      <dgm:spPr/>
    </dgm:pt>
    <dgm:pt modelId="{697F6E94-AF10-4055-836F-161E3FE9C024}" type="pres">
      <dgm:prSet presAssocID="{2ED2A8CB-7CE4-4B7C-99F3-1ED0DD20C6C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397B3-5C5A-4491-A62B-08E395588EC3}" type="pres">
      <dgm:prSet presAssocID="{2ED2A8CB-7CE4-4B7C-99F3-1ED0DD20C6C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3AFE-DD64-4634-A9E3-84F3EC03B588}" type="pres">
      <dgm:prSet presAssocID="{2ED2A8CB-7CE4-4B7C-99F3-1ED0DD20C6C4}" presName="ThreeNodes_3" presStyleLbl="node1" presStyleIdx="2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6CB57-F7B3-46FB-9831-33DA6AE917D4}" type="pres">
      <dgm:prSet presAssocID="{2ED2A8CB-7CE4-4B7C-99F3-1ED0DD20C6C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447B9-DAF0-4AE7-98B8-9C38E9C4DE7A}" type="pres">
      <dgm:prSet presAssocID="{2ED2A8CB-7CE4-4B7C-99F3-1ED0DD20C6C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F8DC7-2A49-45C4-9801-D64A60484889}" type="pres">
      <dgm:prSet presAssocID="{2ED2A8CB-7CE4-4B7C-99F3-1ED0DD20C6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67581-4334-4AF4-827F-8036F3DCF9B5}" type="pres">
      <dgm:prSet presAssocID="{2ED2A8CB-7CE4-4B7C-99F3-1ED0DD20C6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AEAE3-E070-4B4D-A6C1-E590FA278089}" type="pres">
      <dgm:prSet presAssocID="{2ED2A8CB-7CE4-4B7C-99F3-1ED0DD20C6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2478D4-D9E0-419E-B510-990B1E638BDC}" type="presOf" srcId="{73D2ABA6-9C83-45AE-9DF7-A54B249FC059}" destId="{697F6E94-AF10-4055-836F-161E3FE9C024}" srcOrd="0" destOrd="0" presId="urn:microsoft.com/office/officeart/2005/8/layout/vProcess5"/>
    <dgm:cxn modelId="{7120BFCE-1A97-40A0-A920-E103613E2F2F}" type="presOf" srcId="{E1EA7FC1-E11E-4C21-AED1-7D016726A88B}" destId="{E34447B9-DAF0-4AE7-98B8-9C38E9C4DE7A}" srcOrd="0" destOrd="0" presId="urn:microsoft.com/office/officeart/2005/8/layout/vProcess5"/>
    <dgm:cxn modelId="{B1CB3098-E702-4D8A-8240-B7B86B183E84}" type="presOf" srcId="{727402DD-FEBA-4479-9684-AC923F1B32E7}" destId="{54D6CB57-F7B3-46FB-9831-33DA6AE917D4}" srcOrd="0" destOrd="0" presId="urn:microsoft.com/office/officeart/2005/8/layout/vProcess5"/>
    <dgm:cxn modelId="{0F8DEC69-C312-4364-85C8-66844059C817}" type="presOf" srcId="{73D2ABA6-9C83-45AE-9DF7-A54B249FC059}" destId="{77DF8DC7-2A49-45C4-9801-D64A60484889}" srcOrd="1" destOrd="0" presId="urn:microsoft.com/office/officeart/2005/8/layout/vProcess5"/>
    <dgm:cxn modelId="{A9E5C454-7520-4FAC-AA46-1505B1CAEFA3}" srcId="{2ED2A8CB-7CE4-4B7C-99F3-1ED0DD20C6C4}" destId="{5ED03CDB-C831-4785-8DA1-0D527B5014A0}" srcOrd="2" destOrd="0" parTransId="{B1820DDF-83C4-4B68-B7D4-21452B73E0AE}" sibTransId="{0790D4C7-A3F0-4B3A-96C7-4854A333EA7A}"/>
    <dgm:cxn modelId="{31A94411-FDB9-4B49-B05A-49C8E86F0F44}" type="presOf" srcId="{2ED2A8CB-7CE4-4B7C-99F3-1ED0DD20C6C4}" destId="{7A7A00D8-10B2-44A7-A2F0-96A71CF468D0}" srcOrd="0" destOrd="0" presId="urn:microsoft.com/office/officeart/2005/8/layout/vProcess5"/>
    <dgm:cxn modelId="{2E224B24-4B85-490A-BED3-C0109DDAEEB1}" srcId="{2ED2A8CB-7CE4-4B7C-99F3-1ED0DD20C6C4}" destId="{5ECB1212-0E94-4512-B40E-888CE482F01A}" srcOrd="1" destOrd="0" parTransId="{156D5209-55EA-4905-A473-6113F5BD6481}" sibTransId="{E1EA7FC1-E11E-4C21-AED1-7D016726A88B}"/>
    <dgm:cxn modelId="{D841EF3A-7F42-4C56-A6C8-171ED8527402}" type="presOf" srcId="{5ECB1212-0E94-4512-B40E-888CE482F01A}" destId="{AEF397B3-5C5A-4491-A62B-08E395588EC3}" srcOrd="0" destOrd="0" presId="urn:microsoft.com/office/officeart/2005/8/layout/vProcess5"/>
    <dgm:cxn modelId="{0917C665-2368-432B-9756-F0FD3E866E37}" type="presOf" srcId="{5ED03CDB-C831-4785-8DA1-0D527B5014A0}" destId="{182AEAE3-E070-4B4D-A6C1-E590FA278089}" srcOrd="1" destOrd="0" presId="urn:microsoft.com/office/officeart/2005/8/layout/vProcess5"/>
    <dgm:cxn modelId="{BB77484C-EE20-4620-BB6E-2086E4C0D9AC}" type="presOf" srcId="{5ECB1212-0E94-4512-B40E-888CE482F01A}" destId="{3FB67581-4334-4AF4-827F-8036F3DCF9B5}" srcOrd="1" destOrd="0" presId="urn:microsoft.com/office/officeart/2005/8/layout/vProcess5"/>
    <dgm:cxn modelId="{9C005C11-8F8B-4EE0-886F-EDC1C432A3B2}" type="presOf" srcId="{5ED03CDB-C831-4785-8DA1-0D527B5014A0}" destId="{9F2D3AFE-DD64-4634-A9E3-84F3EC03B588}" srcOrd="0" destOrd="0" presId="urn:microsoft.com/office/officeart/2005/8/layout/vProcess5"/>
    <dgm:cxn modelId="{A23FD227-ABF7-4134-AB99-4DAA1717F384}" srcId="{2ED2A8CB-7CE4-4B7C-99F3-1ED0DD20C6C4}" destId="{73D2ABA6-9C83-45AE-9DF7-A54B249FC059}" srcOrd="0" destOrd="0" parTransId="{A16B220B-389F-448D-B93C-4444FBEF5F5F}" sibTransId="{727402DD-FEBA-4479-9684-AC923F1B32E7}"/>
    <dgm:cxn modelId="{87F50F59-A30C-4AAB-A4F2-C9B6094B4FF4}" type="presParOf" srcId="{7A7A00D8-10B2-44A7-A2F0-96A71CF468D0}" destId="{7F3E2802-BB4D-4DC6-905E-3FA618D77538}" srcOrd="0" destOrd="0" presId="urn:microsoft.com/office/officeart/2005/8/layout/vProcess5"/>
    <dgm:cxn modelId="{119B2615-7677-4692-8364-67417401E1A6}" type="presParOf" srcId="{7A7A00D8-10B2-44A7-A2F0-96A71CF468D0}" destId="{697F6E94-AF10-4055-836F-161E3FE9C024}" srcOrd="1" destOrd="0" presId="urn:microsoft.com/office/officeart/2005/8/layout/vProcess5"/>
    <dgm:cxn modelId="{8B5358C3-43D5-404F-9053-DD7DE1477388}" type="presParOf" srcId="{7A7A00D8-10B2-44A7-A2F0-96A71CF468D0}" destId="{AEF397B3-5C5A-4491-A62B-08E395588EC3}" srcOrd="2" destOrd="0" presId="urn:microsoft.com/office/officeart/2005/8/layout/vProcess5"/>
    <dgm:cxn modelId="{D11A863C-737D-4167-9F60-9868B4527243}" type="presParOf" srcId="{7A7A00D8-10B2-44A7-A2F0-96A71CF468D0}" destId="{9F2D3AFE-DD64-4634-A9E3-84F3EC03B588}" srcOrd="3" destOrd="0" presId="urn:microsoft.com/office/officeart/2005/8/layout/vProcess5"/>
    <dgm:cxn modelId="{1D90A059-81D0-4C3C-B27E-1846E0C880D6}" type="presParOf" srcId="{7A7A00D8-10B2-44A7-A2F0-96A71CF468D0}" destId="{54D6CB57-F7B3-46FB-9831-33DA6AE917D4}" srcOrd="4" destOrd="0" presId="urn:microsoft.com/office/officeart/2005/8/layout/vProcess5"/>
    <dgm:cxn modelId="{F6B647F2-0B0E-4D34-AD08-8490278584D7}" type="presParOf" srcId="{7A7A00D8-10B2-44A7-A2F0-96A71CF468D0}" destId="{E34447B9-DAF0-4AE7-98B8-9C38E9C4DE7A}" srcOrd="5" destOrd="0" presId="urn:microsoft.com/office/officeart/2005/8/layout/vProcess5"/>
    <dgm:cxn modelId="{8F485A3A-1EBC-478C-BF1F-FC72F119DECC}" type="presParOf" srcId="{7A7A00D8-10B2-44A7-A2F0-96A71CF468D0}" destId="{77DF8DC7-2A49-45C4-9801-D64A60484889}" srcOrd="6" destOrd="0" presId="urn:microsoft.com/office/officeart/2005/8/layout/vProcess5"/>
    <dgm:cxn modelId="{EB1612F2-E75E-4082-A117-821390A50F1B}" type="presParOf" srcId="{7A7A00D8-10B2-44A7-A2F0-96A71CF468D0}" destId="{3FB67581-4334-4AF4-827F-8036F3DCF9B5}" srcOrd="7" destOrd="0" presId="urn:microsoft.com/office/officeart/2005/8/layout/vProcess5"/>
    <dgm:cxn modelId="{2AECB37E-10EC-472E-854C-DD6A36CFB27D}" type="presParOf" srcId="{7A7A00D8-10B2-44A7-A2F0-96A71CF468D0}" destId="{182AEAE3-E070-4B4D-A6C1-E590FA27808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8D527-21BA-4841-A9AB-ABBB9DE58C07}">
      <dsp:nvSpPr>
        <dsp:cNvPr id="0" name=""/>
        <dsp:cNvSpPr/>
      </dsp:nvSpPr>
      <dsp:spPr>
        <a:xfrm>
          <a:off x="5409345" y="1859826"/>
          <a:ext cx="3827151" cy="66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108"/>
              </a:lnTo>
              <a:lnTo>
                <a:pt x="3827151" y="332108"/>
              </a:lnTo>
              <a:lnTo>
                <a:pt x="3827151" y="6642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A50CB-6FEF-4383-8C81-E2D97880B86C}">
      <dsp:nvSpPr>
        <dsp:cNvPr id="0" name=""/>
        <dsp:cNvSpPr/>
      </dsp:nvSpPr>
      <dsp:spPr>
        <a:xfrm>
          <a:off x="5363625" y="1859826"/>
          <a:ext cx="91440" cy="664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2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68132-4864-4127-8E89-C4B69DFB322C}">
      <dsp:nvSpPr>
        <dsp:cNvPr id="0" name=""/>
        <dsp:cNvSpPr/>
      </dsp:nvSpPr>
      <dsp:spPr>
        <a:xfrm>
          <a:off x="1582194" y="1859826"/>
          <a:ext cx="3827151" cy="664216"/>
        </a:xfrm>
        <a:custGeom>
          <a:avLst/>
          <a:gdLst/>
          <a:ahLst/>
          <a:cxnLst/>
          <a:rect l="0" t="0" r="0" b="0"/>
          <a:pathLst>
            <a:path>
              <a:moveTo>
                <a:pt x="3827151" y="0"/>
              </a:moveTo>
              <a:lnTo>
                <a:pt x="3827151" y="332108"/>
              </a:lnTo>
              <a:lnTo>
                <a:pt x="0" y="332108"/>
              </a:lnTo>
              <a:lnTo>
                <a:pt x="0" y="6642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C0908-BC6C-45BA-BB16-855F963EA955}">
      <dsp:nvSpPr>
        <dsp:cNvPr id="0" name=""/>
        <dsp:cNvSpPr/>
      </dsp:nvSpPr>
      <dsp:spPr>
        <a:xfrm>
          <a:off x="3827878" y="278358"/>
          <a:ext cx="3162935" cy="1581467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Мнемотехника</a:t>
          </a:r>
        </a:p>
      </dsp:txBody>
      <dsp:txXfrm>
        <a:off x="3827878" y="278358"/>
        <a:ext cx="3162935" cy="1581467"/>
      </dsp:txXfrm>
    </dsp:sp>
    <dsp:sp modelId="{F6B337DB-07AE-4C7E-821F-A83F56D82290}">
      <dsp:nvSpPr>
        <dsp:cNvPr id="0" name=""/>
        <dsp:cNvSpPr/>
      </dsp:nvSpPr>
      <dsp:spPr>
        <a:xfrm>
          <a:off x="726" y="2524042"/>
          <a:ext cx="3162935" cy="1581467"/>
        </a:xfrm>
        <a:prstGeom prst="rect">
          <a:avLst/>
        </a:prstGeom>
        <a:solidFill>
          <a:srgbClr val="E7661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Мнемоквадраты</a:t>
          </a:r>
        </a:p>
      </dsp:txBody>
      <dsp:txXfrm>
        <a:off x="726" y="2524042"/>
        <a:ext cx="3162935" cy="1581467"/>
      </dsp:txXfrm>
    </dsp:sp>
    <dsp:sp modelId="{B938E8A5-42B3-428B-AEF5-FE6AC78D0823}">
      <dsp:nvSpPr>
        <dsp:cNvPr id="0" name=""/>
        <dsp:cNvSpPr/>
      </dsp:nvSpPr>
      <dsp:spPr>
        <a:xfrm>
          <a:off x="3827878" y="2524042"/>
          <a:ext cx="3162935" cy="1581467"/>
        </a:xfrm>
        <a:prstGeom prst="rect">
          <a:avLst/>
        </a:prstGeom>
        <a:solidFill>
          <a:srgbClr val="E7661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/>
            <a:t>Мнемодорожки</a:t>
          </a:r>
        </a:p>
      </dsp:txBody>
      <dsp:txXfrm>
        <a:off x="3827878" y="2524042"/>
        <a:ext cx="3162935" cy="1581467"/>
      </dsp:txXfrm>
    </dsp:sp>
    <dsp:sp modelId="{D1890C2F-9509-4CE9-8422-29E73C8556F9}">
      <dsp:nvSpPr>
        <dsp:cNvPr id="0" name=""/>
        <dsp:cNvSpPr/>
      </dsp:nvSpPr>
      <dsp:spPr>
        <a:xfrm>
          <a:off x="7655030" y="2524042"/>
          <a:ext cx="3162935" cy="1581467"/>
        </a:xfrm>
        <a:prstGeom prst="rect">
          <a:avLst/>
        </a:prstGeom>
        <a:solidFill>
          <a:srgbClr val="E7661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/>
            <a:t>Мнемотаблицы</a:t>
          </a:r>
        </a:p>
      </dsp:txBody>
      <dsp:txXfrm>
        <a:off x="7655030" y="2524042"/>
        <a:ext cx="3162935" cy="15814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7F6E94-AF10-4055-836F-161E3FE9C024}">
      <dsp:nvSpPr>
        <dsp:cNvPr id="0" name=""/>
        <dsp:cNvSpPr/>
      </dsp:nvSpPr>
      <dsp:spPr>
        <a:xfrm>
          <a:off x="-393222" y="0"/>
          <a:ext cx="8913071" cy="1430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этап: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таблицы и разбор того, что на ней изображено. 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393222" y="0"/>
        <a:ext cx="7453365" cy="1430382"/>
      </dsp:txXfrm>
    </dsp:sp>
    <dsp:sp modelId="{AEF397B3-5C5A-4491-A62B-08E395588EC3}">
      <dsp:nvSpPr>
        <dsp:cNvPr id="0" name=""/>
        <dsp:cNvSpPr/>
      </dsp:nvSpPr>
      <dsp:spPr>
        <a:xfrm>
          <a:off x="393225" y="1668780"/>
          <a:ext cx="8913071" cy="1430382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этап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Осуществляется перекодирование информации, т.е. преобразование из абстрактных символов слов в образы. 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3225" y="1668780"/>
        <a:ext cx="7196874" cy="1430382"/>
      </dsp:txXfrm>
    </dsp:sp>
    <dsp:sp modelId="{9F2D3AFE-DD64-4634-A9E3-84F3EC03B588}">
      <dsp:nvSpPr>
        <dsp:cNvPr id="0" name=""/>
        <dsp:cNvSpPr/>
      </dsp:nvSpPr>
      <dsp:spPr>
        <a:xfrm>
          <a:off x="393227" y="3337560"/>
          <a:ext cx="10485960" cy="1430382"/>
        </a:xfrm>
        <a:prstGeom prst="roundRect">
          <a:avLst>
            <a:gd name="adj" fmla="val 10000"/>
          </a:avLst>
        </a:prstGeom>
        <a:solidFill>
          <a:srgbClr val="E76618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этап: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После перекодирования осуществляется пересказ сказки, рассказ по заданной теме или чтение стихотворения с опорой на символы (образы), т.е. происходит отработка метода запоминания. 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3227" y="3337560"/>
        <a:ext cx="8466907" cy="1430382"/>
      </dsp:txXfrm>
    </dsp:sp>
    <dsp:sp modelId="{54D6CB57-F7B3-46FB-9831-33DA6AE917D4}">
      <dsp:nvSpPr>
        <dsp:cNvPr id="0" name=""/>
        <dsp:cNvSpPr/>
      </dsp:nvSpPr>
      <dsp:spPr>
        <a:xfrm>
          <a:off x="7590099" y="1084707"/>
          <a:ext cx="929748" cy="929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590099" y="1084707"/>
        <a:ext cx="929748" cy="929748"/>
      </dsp:txXfrm>
    </dsp:sp>
    <dsp:sp modelId="{E34447B9-DAF0-4AE7-98B8-9C38E9C4DE7A}">
      <dsp:nvSpPr>
        <dsp:cNvPr id="0" name=""/>
        <dsp:cNvSpPr/>
      </dsp:nvSpPr>
      <dsp:spPr>
        <a:xfrm>
          <a:off x="8376547" y="2743951"/>
          <a:ext cx="929748" cy="929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6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376547" y="2743951"/>
        <a:ext cx="929748" cy="929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10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13247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5352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038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60494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90069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56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577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49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18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77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19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06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0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486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77248-1583-430B-9A95-07905A0DB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055" y="1080500"/>
            <a:ext cx="7766936" cy="35731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400" b="1" dirty="0" smtClean="0">
                <a:solidFill>
                  <a:srgbClr val="E76618"/>
                </a:solidFill>
                <a:cs typeface="Arial" panose="020B0604020202020204" pitchFamily="34" charset="0"/>
              </a:rPr>
              <a:t> «</a:t>
            </a:r>
            <a:r>
              <a:rPr lang="ru-RU" altLang="ru-RU" sz="4400" b="1" dirty="0" smtClean="0">
                <a:solidFill>
                  <a:srgbClr val="E76618"/>
                </a:solidFill>
                <a:cs typeface="Arial" panose="020B0604020202020204" pitchFamily="34" charset="0"/>
              </a:rPr>
              <a:t>Инновационные технологии </a:t>
            </a:r>
            <a:r>
              <a:rPr lang="ru-RU" altLang="ru-RU" sz="4400" b="1" dirty="0" smtClean="0">
                <a:solidFill>
                  <a:srgbClr val="E76618"/>
                </a:solidFill>
                <a:cs typeface="Arial" panose="020B0604020202020204" pitchFamily="34" charset="0"/>
              </a:rPr>
              <a:t>по </a:t>
            </a:r>
            <a:r>
              <a:rPr lang="ru-RU" altLang="ru-RU" sz="4400" b="1" dirty="0" smtClean="0">
                <a:solidFill>
                  <a:srgbClr val="E76618"/>
                </a:solidFill>
                <a:cs typeface="Arial" panose="020B0604020202020204" pitchFamily="34" charset="0"/>
              </a:rPr>
              <a:t>развитию </a:t>
            </a:r>
            <a:r>
              <a:rPr lang="ru-RU" altLang="ru-RU" sz="4400" b="1" dirty="0" smtClean="0">
                <a:solidFill>
                  <a:srgbClr val="E76618"/>
                </a:solidFill>
                <a:cs typeface="Arial" panose="020B0604020202020204" pitchFamily="34" charset="0"/>
              </a:rPr>
              <a:t>речи детей: </a:t>
            </a:r>
            <a:r>
              <a:rPr lang="ru-RU" altLang="ru-RU" sz="4400" b="1" dirty="0" err="1" smtClean="0">
                <a:solidFill>
                  <a:srgbClr val="E76618"/>
                </a:solidFill>
                <a:cs typeface="Arial" panose="020B0604020202020204" pitchFamily="34" charset="0"/>
              </a:rPr>
              <a:t>синквейн</a:t>
            </a:r>
            <a:r>
              <a:rPr lang="ru-RU" altLang="ru-RU" sz="4400" b="1" dirty="0" smtClean="0">
                <a:solidFill>
                  <a:srgbClr val="E76618"/>
                </a:solidFill>
                <a:cs typeface="Arial" panose="020B0604020202020204" pitchFamily="34" charset="0"/>
              </a:rPr>
              <a:t>, мнемотехника</a:t>
            </a:r>
            <a:r>
              <a:rPr lang="ru-RU" altLang="ru-RU" sz="4400" b="1" dirty="0" smtClean="0">
                <a:solidFill>
                  <a:srgbClr val="E76618"/>
                </a:solidFill>
                <a:cs typeface="Arial" panose="020B0604020202020204" pitchFamily="34" charset="0"/>
              </a:rPr>
              <a:t>»</a:t>
            </a:r>
            <a:r>
              <a:rPr lang="ru-RU" altLang="ru-RU" sz="2200" b="1" dirty="0">
                <a:latin typeface="Monotype Corsiva" panose="03010101010201010101" pitchFamily="66" charset="0"/>
              </a:rPr>
              <a:t/>
            </a:r>
            <a:br>
              <a:rPr lang="ru-RU" altLang="ru-RU" sz="2200" b="1" dirty="0">
                <a:latin typeface="Monotype Corsiva" panose="03010101010201010101" pitchFamily="66" charset="0"/>
              </a:rPr>
            </a:br>
            <a:endParaRPr lang="ru-RU" sz="2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6972207-6B27-4DD5-AD06-8CA6CE501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302" y="5124999"/>
            <a:ext cx="3286498" cy="1096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Малетина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И.М.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C4C52B-64FE-4387-8052-DFB032F89A93}"/>
              </a:ext>
            </a:extLst>
          </p:cNvPr>
          <p:cNvSpPr txBox="1"/>
          <p:nvPr/>
        </p:nvSpPr>
        <p:spPr>
          <a:xfrm>
            <a:off x="2223565" y="303335"/>
            <a:ext cx="713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 автономное дошкольное  образовательное учреждение детский сад №51 города Тюмени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0BE910-8BE4-4264-81CA-765C1887E010}"/>
              </a:ext>
            </a:extLst>
          </p:cNvPr>
          <p:cNvSpPr txBox="1"/>
          <p:nvPr/>
        </p:nvSpPr>
        <p:spPr>
          <a:xfrm>
            <a:off x="5507398" y="624688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9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4FED3-03E3-4CE1-9AFC-D5D30779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609600"/>
            <a:ext cx="5617028" cy="1320800"/>
          </a:xfrm>
        </p:spPr>
        <p:txBody>
          <a:bodyPr anchor="ctr">
            <a:noAutofit/>
          </a:bodyPr>
          <a:lstStyle/>
          <a:p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1B5207-61BB-4668-B8D0-80B1731A0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4782572" cy="35607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графическое или частично графическое изображение предметов, персонажей сказки, рассказа, явлений природы, некоторых действий, путем выделения главных смысловых звеньев сюжета.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6151A2-D7BB-4B77-A8E3-5ECC2219F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1" t="2385" r="6831" b="7908"/>
          <a:stretch/>
        </p:blipFill>
        <p:spPr>
          <a:xfrm>
            <a:off x="5555827" y="1806150"/>
            <a:ext cx="6106233" cy="41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691F8-B908-4D2A-A8ED-98C13B35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18" y="429986"/>
            <a:ext cx="10197494" cy="125185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755C513-ACE9-4CAE-A683-28AF5ED72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2859404"/>
              </p:ext>
            </p:extLst>
          </p:nvPr>
        </p:nvGraphicFramePr>
        <p:xfrm>
          <a:off x="976691" y="1861457"/>
          <a:ext cx="10485966" cy="476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615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D68C6B3-1240-4CF7-8933-F0569EEA7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2390">
            <a:off x="784326" y="2672886"/>
            <a:ext cx="4869162" cy="3651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01016-C956-4363-816D-AEFA7C62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8" y="115593"/>
            <a:ext cx="9957047" cy="135397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составления описательных рассказов</a:t>
            </a:r>
          </a:p>
        </p:txBody>
      </p:sp>
      <p:pic>
        <p:nvPicPr>
          <p:cNvPr id="4" name="Рисунок 2" descr="Описание: http://img1.liveinternet.ru/images/attach/c/5/84/882/84882491_large_9772bd3edc59dikie_zhivotnuyerasskazhi1.jpg">
            <a:extLst>
              <a:ext uri="{FF2B5EF4-FFF2-40B4-BE49-F238E27FC236}">
                <a16:creationId xmlns:a16="http://schemas.microsoft.com/office/drawing/2014/main" xmlns="" id="{93B7ADF3-F13D-4D36-8452-F134FF1C03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173" y="1510362"/>
            <a:ext cx="6447442" cy="483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42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3E605-CC85-405F-9A7F-5B1F5515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41" y="199053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заучивания стихотворений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7576062-784F-4736-BA5E-67D880FE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952" y="2367627"/>
            <a:ext cx="4686848" cy="2155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Смотрит солнышко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окошко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гости к нам пришла весна.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захлопаем в ладошки.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ждали мы тепла.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19E0B766-4BD2-48B4-9466-6C8AF9788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2" r="3" b="3"/>
          <a:stretch/>
        </p:blipFill>
        <p:spPr>
          <a:xfrm>
            <a:off x="483367" y="1699880"/>
            <a:ext cx="5743232" cy="41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5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FA526106-1A58-4F67-99BD-3B272D8A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14" y="2521316"/>
            <a:ext cx="4197974" cy="1724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руки овощи берем,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Овощи на стол кладем.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Лук, морковка, кабачок,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Помидор, горох, лучок.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029292E5-0A56-4651-87E6-EB0448B5B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99" b="-1"/>
          <a:stretch/>
        </p:blipFill>
        <p:spPr>
          <a:xfrm>
            <a:off x="408887" y="989901"/>
            <a:ext cx="5600027" cy="43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7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E71D9-C793-43E8-B622-16D9F2A6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заучивания скороговорок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059E28E-93F4-49DD-B295-4021A101C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1" t="2272" r="4768" b="44360"/>
          <a:stretch/>
        </p:blipFill>
        <p:spPr>
          <a:xfrm>
            <a:off x="3010850" y="1980203"/>
            <a:ext cx="4719467" cy="4254501"/>
          </a:xfrm>
        </p:spPr>
      </p:pic>
    </p:spTree>
    <p:extLst>
      <p:ext uri="{BB962C8B-B14F-4D97-AF65-F5344CB8AC3E}">
        <p14:creationId xmlns:p14="http://schemas.microsoft.com/office/powerpoint/2010/main" xmlns="" val="35468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58CEB-8CAB-41EB-9388-78AFEC6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Мнемозагадки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92B6FC-628D-4001-85FA-27466D2AA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1" y="1526927"/>
            <a:ext cx="5337079" cy="3370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D150E2-955F-496F-87B1-469BEA39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275" y="2939551"/>
            <a:ext cx="4963218" cy="313416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08014" y="5118265"/>
            <a:ext cx="818957" cy="341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05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7848" y="2438399"/>
            <a:ext cx="10513180" cy="1545772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составления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http://festival.1september.ru/articles/586446/img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45479" y="1570501"/>
            <a:ext cx="3552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54344" y="1661826"/>
            <a:ext cx="4255912" cy="2458912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457200" algn="l"/>
              </a:tabLst>
            </a:pP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 (тема)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–слово-предмет </a:t>
            </a:r>
          </a:p>
          <a:p>
            <a:pPr>
              <a:tabLst>
                <a:tab pos="457200" algn="l"/>
              </a:tabLst>
            </a:pP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Слова-признаки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по теме</a:t>
            </a:r>
          </a:p>
          <a:p>
            <a:pPr>
              <a:tabLst>
                <a:tab pos="457200" algn="l"/>
              </a:tabLst>
            </a:pP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Слова- действия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</a:p>
          <a:p>
            <a:pPr>
              <a:tabLst>
                <a:tab pos="457200" algn="l"/>
              </a:tabLst>
            </a:pP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теме</a:t>
            </a:r>
          </a:p>
          <a:p>
            <a:pPr>
              <a:tabLst>
                <a:tab pos="457200" algn="l"/>
              </a:tabLst>
            </a:pP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Ассоциация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теме: одно слово-предмет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413544"/>
            <a:ext cx="11582400" cy="6477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Условные обозначения слов для составления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детьми: 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2800" i="1" dirty="0" smtClean="0">
              <a:solidFill>
                <a:srgbClr val="7030A0"/>
              </a:solidFill>
              <a:latin typeface="Anfisa Grotesk" pitchFamily="2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443898" y="1142453"/>
            <a:ext cx="49088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Слово – живой предмет (кто?)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2574308" y="2009432"/>
            <a:ext cx="51636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Слово – неживой предмет (что?)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2524827" y="2903306"/>
            <a:ext cx="8099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определение (какая? какой? какое? какие?)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2628900" y="3744614"/>
            <a:ext cx="704820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Слово – действие (что делает? что делают?)</a:t>
            </a:r>
          </a:p>
          <a:p>
            <a:endParaRPr lang="ru-RU" dirty="0"/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5686782" y="4742909"/>
            <a:ext cx="261406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Предложение </a:t>
            </a:r>
          </a:p>
          <a:p>
            <a:endParaRPr lang="ru-RU" sz="2400" dirty="0">
              <a:latin typeface="Anfisa Grotesk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26533" y="5647203"/>
            <a:ext cx="3327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Слово – ассоциация </a:t>
            </a:r>
          </a:p>
        </p:txBody>
      </p:sp>
      <p:sp>
        <p:nvSpPr>
          <p:cNvPr id="16" name="Овал 15"/>
          <p:cNvSpPr/>
          <p:nvPr/>
        </p:nvSpPr>
        <p:spPr>
          <a:xfrm>
            <a:off x="1354666" y="5492606"/>
            <a:ext cx="9144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5345" y="3704878"/>
            <a:ext cx="1117600" cy="9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78129" y="1837630"/>
            <a:ext cx="977241" cy="8729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1595" y="1030747"/>
            <a:ext cx="101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3470" y="2784078"/>
            <a:ext cx="1016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01469" y="4822856"/>
            <a:ext cx="4218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0710" y="1052519"/>
            <a:ext cx="101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3050"/>
            <a:ext cx="11176000" cy="11620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</a:rPr>
              <a:t>Пример </a:t>
            </a:r>
            <a:r>
              <a:rPr lang="ru-RU" sz="36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</a:rPr>
              <a:t>синквейна</a:t>
            </a:r>
            <a:endParaRPr lang="ru-RU" sz="3600" b="1" dirty="0">
              <a:solidFill>
                <a:srgbClr val="7030A0"/>
              </a:solidFill>
              <a:latin typeface="Anfisa Grotesk" pitchFamily="2" charset="0"/>
            </a:endParaRPr>
          </a:p>
        </p:txBody>
      </p:sp>
      <p:pic>
        <p:nvPicPr>
          <p:cNvPr id="16388" name="Picture 6" descr="http://babadu.ru/upload/iblock/c8e/little_tikes_krasnaja_mash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1919" y="1932710"/>
            <a:ext cx="3850216" cy="3608388"/>
          </a:xfrm>
          <a:noFill/>
        </p:spPr>
      </p:pic>
      <p:sp>
        <p:nvSpPr>
          <p:cNvPr id="16387" name="Rectangle 3"/>
          <p:cNvSpPr>
            <a:spLocks noGrp="1"/>
          </p:cNvSpPr>
          <p:nvPr>
            <p:ph type="body" sz="half" idx="2"/>
          </p:nvPr>
        </p:nvSpPr>
        <p:spPr>
          <a:xfrm>
            <a:off x="4404426" y="1596242"/>
            <a:ext cx="6069610" cy="40386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Красивая, быстрая 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Стоит,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паркуется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разгоняется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машина самая красивая. 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Игрушка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6000" y="685800"/>
            <a:ext cx="2438400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 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6" descr="http://res.freestockphotos.biz/pictures/16/16111-illustration-of-a-red-house-pv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09600" y="1779924"/>
            <a:ext cx="4360509" cy="3373968"/>
          </a:xfr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0697" y="1572017"/>
            <a:ext cx="6400800" cy="4525962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Многоэтажный, кирпичный 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Строится, стоит, нравится 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люблю свой новый дом.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3200" dirty="0" smtClean="0">
                <a:latin typeface="Anfisa Grotesk" pitchFamily="2" charset="0"/>
              </a:rPr>
              <a:t/>
            </a:r>
            <a:br>
              <a:rPr lang="ru-RU" sz="3200" dirty="0" smtClean="0">
                <a:latin typeface="Anfisa Grotesk" pitchFamily="2" charset="0"/>
              </a:rPr>
            </a:br>
            <a:endParaRPr lang="ru-RU" sz="3200" dirty="0">
              <a:latin typeface="Anfisa Grotes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17600" y="304800"/>
            <a:ext cx="8206014" cy="1148443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7030A0"/>
                </a:solidFill>
                <a:latin typeface="Anfisa Grotesk" pitchFamily="2" charset="0"/>
              </a:rPr>
              <a:t>СИНКВЕЙН -ЗАГАДКА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9448800" cy="42973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Cерый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колючий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Фыркает, спит, сворачивается.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Мне нравится этот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зверек.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Лес.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ru-RU" dirty="0" smtClean="0"/>
          </a:p>
        </p:txBody>
      </p:sp>
      <p:pic>
        <p:nvPicPr>
          <p:cNvPr id="19460" name="Рисунок 3" descr="8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20197" y="2006930"/>
            <a:ext cx="2913717" cy="27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90912-9F59-40C7-B816-B54EA10F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948" y="62592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мнемотехники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0E4ED83-5B4A-4B23-8E19-1D29AB533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2649078"/>
              </p:ext>
            </p:extLst>
          </p:nvPr>
        </p:nvGraphicFramePr>
        <p:xfrm>
          <a:off x="677334" y="1397932"/>
          <a:ext cx="10818692" cy="438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793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4D914-4D0B-4AA2-816E-CC5F6A40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388733-ADCD-4286-B23D-1F51D7D3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96464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6600"/>
                </a:solidFill>
              </a:rPr>
              <a:t>Это отдельная карточка с изображением предмета, действия или другого символа.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1DDE164B-0350-461A-91FB-6E45A2161A67}"/>
              </a:ext>
            </a:extLst>
          </p:cNvPr>
          <p:cNvSpPr/>
          <p:nvPr/>
        </p:nvSpPr>
        <p:spPr>
          <a:xfrm>
            <a:off x="898071" y="3352600"/>
            <a:ext cx="1992985" cy="2133800"/>
          </a:xfrm>
          <a:prstGeom prst="actionButtonHom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3B56EFD-3592-4538-8AFE-603C64F02EBB}"/>
              </a:ext>
            </a:extLst>
          </p:cNvPr>
          <p:cNvSpPr/>
          <p:nvPr/>
        </p:nvSpPr>
        <p:spPr>
          <a:xfrm>
            <a:off x="3360568" y="3385258"/>
            <a:ext cx="1992985" cy="21338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ction Button: Blank 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AF35A02-770E-417A-AEC6-A7E38FAE2A24}"/>
              </a:ext>
            </a:extLst>
          </p:cNvPr>
          <p:cNvSpPr/>
          <p:nvPr/>
        </p:nvSpPr>
        <p:spPr>
          <a:xfrm>
            <a:off x="5921035" y="3385257"/>
            <a:ext cx="1992985" cy="2133800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xmlns="" id="{111DE5D6-4220-4233-9939-0629E052852F}"/>
              </a:ext>
            </a:extLst>
          </p:cNvPr>
          <p:cNvSpPr/>
          <p:nvPr/>
        </p:nvSpPr>
        <p:spPr>
          <a:xfrm>
            <a:off x="6184546" y="3729228"/>
            <a:ext cx="1342923" cy="1316302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3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8C2B0-DE5E-424F-8C27-DC920EB2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890C88-C7A3-4B77-974A-A1452816C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6600"/>
                </a:solidFill>
              </a:rPr>
              <a:t>Это последовательное изображение нескольких квадратов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688A07-980F-48B7-A70A-BA29AE5A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658182"/>
            <a:ext cx="8522650" cy="21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2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294</Words>
  <Application>Microsoft Office PowerPoint</Application>
  <PresentationFormat>Произвольный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Facet</vt:lpstr>
      <vt:lpstr>   «Инновационные технологии по развитию речи детей: синквейн, мнемотехника» </vt:lpstr>
      <vt:lpstr>Алгоритм составления синквейна</vt:lpstr>
      <vt:lpstr>Слайд 3</vt:lpstr>
      <vt:lpstr>Пример синквейна</vt:lpstr>
      <vt:lpstr>   Дом</vt:lpstr>
      <vt:lpstr>СИНКВЕЙН -ЗАГАДКА</vt:lpstr>
      <vt:lpstr>Структура мнемотехники:</vt:lpstr>
      <vt:lpstr>Мнемоквадрат</vt:lpstr>
      <vt:lpstr>Мнемодорожка</vt:lpstr>
      <vt:lpstr>Мнемотаблица</vt:lpstr>
      <vt:lpstr>Последовательность работы с мнемотаблицами: </vt:lpstr>
      <vt:lpstr>Мнемотаблицы для составления описательных рассказов</vt:lpstr>
      <vt:lpstr>Мнемотаблицы для заучивания стихотворений</vt:lpstr>
      <vt:lpstr>Слайд 14</vt:lpstr>
      <vt:lpstr>Мнемотаблицы для заучивания скороговорок</vt:lpstr>
      <vt:lpstr>Мнемозагадки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 В РАЗВИТИИ СВЯЗНОЙ РЕЧИ У ДОШКОЛЬНИКОВ</dc:title>
  <dc:creator>Konstantin</dc:creator>
  <cp:lastModifiedBy>Пользователь</cp:lastModifiedBy>
  <cp:revision>23</cp:revision>
  <dcterms:created xsi:type="dcterms:W3CDTF">2019-12-15T15:40:22Z</dcterms:created>
  <dcterms:modified xsi:type="dcterms:W3CDTF">2020-11-17T11:40:11Z</dcterms:modified>
</cp:coreProperties>
</file>